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85" r:id="rId3"/>
    <p:sldId id="272" r:id="rId4"/>
    <p:sldId id="291" r:id="rId5"/>
    <p:sldId id="290" r:id="rId6"/>
    <p:sldId id="289" r:id="rId7"/>
    <p:sldId id="288" r:id="rId8"/>
    <p:sldId id="293" r:id="rId9"/>
    <p:sldId id="292" r:id="rId10"/>
    <p:sldId id="287" r:id="rId11"/>
    <p:sldId id="286" r:id="rId12"/>
    <p:sldId id="29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0336"/>
    <a:srgbClr val="A10749"/>
    <a:srgbClr val="870707"/>
    <a:srgbClr val="9C0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74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2C4519-FD8D-4237-8B60-5760FFCFD51B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3BA71D-A6B0-45B5-9245-8E136FB162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297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932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874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299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6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277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052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911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557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421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671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414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03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630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kids.kiddle.co/Mountain" TargetMode="External"/><Relationship Id="rId3" Type="http://schemas.openxmlformats.org/officeDocument/2006/relationships/hyperlink" Target="https://kids.kiddle.co/Nepali_language" TargetMode="External"/><Relationship Id="rId7" Type="http://schemas.openxmlformats.org/officeDocument/2006/relationships/hyperlink" Target="https://kids.kiddle.co/Mount_Everest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ids.kiddle.co/People%27s_Republic_of_China" TargetMode="External"/><Relationship Id="rId5" Type="http://schemas.openxmlformats.org/officeDocument/2006/relationships/hyperlink" Target="https://kids.kiddle.co/India" TargetMode="External"/><Relationship Id="rId10" Type="http://schemas.openxmlformats.org/officeDocument/2006/relationships/hyperlink" Target="https://kids.kiddle.co/Buddha" TargetMode="External"/><Relationship Id="rId4" Type="http://schemas.openxmlformats.org/officeDocument/2006/relationships/hyperlink" Target="https://kids.kiddle.co/South_Asia" TargetMode="External"/><Relationship Id="rId9" Type="http://schemas.openxmlformats.org/officeDocument/2006/relationships/hyperlink" Target="https://kids.kiddle.co/Himalaya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kids.kiddle.co/Nepali_languag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kids.kiddle.co/Pokhara" TargetMode="External"/><Relationship Id="rId4" Type="http://schemas.openxmlformats.org/officeDocument/2006/relationships/hyperlink" Target="https://kids.kiddle.co/Kathmandu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kids.kiddle.co/Demonym" TargetMode="External"/><Relationship Id="rId4" Type="http://schemas.openxmlformats.org/officeDocument/2006/relationships/hyperlink" Target="https://kids.kiddle.co/Nepali_language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avelmyne.com/asia/nepa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dGrF5vC2w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5410200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chemeClr val="bg1"/>
                </a:solidFill>
                <a:latin typeface="Gotham Light" pitchFamily="50" charset="0"/>
              </a:rPr>
              <a:t>Nepal- Nepali/Nepalese</a:t>
            </a:r>
            <a:endParaRPr lang="en-GB" sz="4000" b="1" dirty="0">
              <a:solidFill>
                <a:schemeClr val="bg1"/>
              </a:solidFill>
              <a:latin typeface="Gotham Light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145" y="-316011"/>
            <a:ext cx="4418730" cy="626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09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96"/>
    </mc:Choice>
    <mc:Fallback xmlns="">
      <p:transition spd="slow" advTm="1119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83771" y="2493744"/>
            <a:ext cx="8360229" cy="2858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Nepal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(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3" tooltip="Nepali language"/>
              </a:rPr>
              <a:t>Nepali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: </a:t>
            </a:r>
            <a:r>
              <a:rPr lang="ne-NP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Nirmala UI" panose="020B0502040204020203" pitchFamily="34" charset="0"/>
              </a:rPr>
              <a:t>नेपाल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) is a country in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4" tooltip="South Asia"/>
              </a:rPr>
              <a:t>South Asia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bordering the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5" tooltip="India"/>
              </a:rPr>
              <a:t>Republic of India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and the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6" tooltip="People's Republic of China"/>
              </a:rPr>
              <a:t>People's Republic of China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7" tooltip="Mount Everest"/>
              </a:rPr>
              <a:t>Mount Everest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, the highest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8" tooltip="Mountain"/>
              </a:rPr>
              <a:t>mountain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in the world, is found there, as well as the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9" tooltip="Himalayas"/>
              </a:rPr>
              <a:t>Himalaya Mountains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 12 of the world's 18 highest mountain peaks are in Nepal. It is also the birthplace of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10" tooltip="Buddha"/>
              </a:rPr>
              <a:t>Buddha</a:t>
            </a:r>
            <a:endParaRPr lang="en-GB" sz="2400" dirty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9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53589" y="1901018"/>
            <a:ext cx="10136777" cy="34588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Nepal is a very important pilgrimage place for both Hindus and Buddhists. </a:t>
            </a:r>
            <a:r>
              <a:rPr lang="en-GB" sz="2400" u="sng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3" tooltip="Nepali language"/>
              </a:rPr>
              <a:t>Nepali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is the official language, and there are many other regional languages. English and Hindi are widely understood. </a:t>
            </a:r>
            <a:endParaRPr lang="en-GB" sz="2400" dirty="0" smtClean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capital city of Nepal is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4" tooltip="Kathmandu"/>
              </a:rPr>
              <a:t>Kathmandu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which has a population of over two million people. </a:t>
            </a:r>
            <a:endParaRPr lang="en-GB" sz="2400" dirty="0" smtClean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second largest city is </a:t>
            </a:r>
            <a:r>
              <a:rPr lang="en-GB" sz="2400" u="sng" dirty="0" err="1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5" tooltip="Pokhara"/>
              </a:rPr>
              <a:t>Pokhara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Pokhara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is a major tourist attraction of Nepal. It is rich in Natural </a:t>
            </a: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Beauty</a:t>
            </a:r>
            <a:endParaRPr lang="en-GB" sz="2400" dirty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19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Flag of Nepal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3802" y="573722"/>
            <a:ext cx="4684395" cy="57105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07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Nepal (orthographic projection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750" y="793750"/>
            <a:ext cx="5270500" cy="5270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080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Coat of arms of Nepal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931" y="779553"/>
            <a:ext cx="5731510" cy="48025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3516199"/>
              </p:ext>
            </p:extLst>
          </p:nvPr>
        </p:nvGraphicFramePr>
        <p:xfrm>
          <a:off x="6975566" y="3357154"/>
          <a:ext cx="4271554" cy="22249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61844">
                  <a:extLst>
                    <a:ext uri="{9D8B030D-6E8A-4147-A177-3AD203B41FA5}">
                      <a16:colId xmlns:a16="http://schemas.microsoft.com/office/drawing/2014/main" val="3382552988"/>
                    </a:ext>
                  </a:extLst>
                </a:gridCol>
                <a:gridCol w="2009710">
                  <a:extLst>
                    <a:ext uri="{9D8B030D-6E8A-4147-A177-3AD203B41FA5}">
                      <a16:colId xmlns:a16="http://schemas.microsoft.com/office/drawing/2014/main" val="3623963395"/>
                    </a:ext>
                  </a:extLst>
                </a:gridCol>
              </a:tblGrid>
              <a:tr h="11124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Gotham Light" pitchFamily="50" charset="0"/>
                        </a:rPr>
                        <a:t>Official languages</a:t>
                      </a:r>
                      <a:endParaRPr lang="en-GB" sz="1800" dirty="0">
                        <a:effectLst/>
                        <a:latin typeface="Gotham Light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0" marR="30480" marT="30480" marB="304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u="sng" dirty="0">
                          <a:effectLst/>
                          <a:latin typeface="Gotham Light" pitchFamily="50" charset="0"/>
                          <a:hlinkClick r:id="rId4" tooltip="Nepali language"/>
                        </a:rPr>
                        <a:t>Nepali</a:t>
                      </a:r>
                      <a:endParaRPr lang="en-GB" sz="1800" dirty="0">
                        <a:effectLst/>
                        <a:latin typeface="Gotham Light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0" marR="30480" marT="30480" marB="30480"/>
                </a:tc>
                <a:extLst>
                  <a:ext uri="{0D108BD9-81ED-4DB2-BD59-A6C34878D82A}">
                    <a16:rowId xmlns:a16="http://schemas.microsoft.com/office/drawing/2014/main" val="2278247847"/>
                  </a:ext>
                </a:extLst>
              </a:tr>
              <a:tr h="11124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u="sng" dirty="0" err="1">
                          <a:solidFill>
                            <a:schemeClr val="tx1"/>
                          </a:solidFill>
                          <a:effectLst/>
                          <a:latin typeface="Gotham Light" pitchFamily="50" charset="0"/>
                          <a:hlinkClick r:id="rId5" tooltip="Demonym"/>
                        </a:rPr>
                        <a:t>Demonym</a:t>
                      </a:r>
                      <a:r>
                        <a:rPr lang="en-GB" sz="1800" u="sng" dirty="0">
                          <a:solidFill>
                            <a:schemeClr val="tx1"/>
                          </a:solidFill>
                          <a:effectLst/>
                          <a:latin typeface="Gotham Light" pitchFamily="50" charset="0"/>
                          <a:hlinkClick r:id="rId5" tooltip="Demonym"/>
                        </a:rPr>
                        <a:t>(s)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Gotham Light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0" marR="30480" marT="30480" marB="304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Gotham Light" pitchFamily="50" charset="0"/>
                        </a:rPr>
                        <a:t>Nepali, Nepalese</a:t>
                      </a:r>
                      <a:endParaRPr lang="en-GB" sz="1800" dirty="0">
                        <a:effectLst/>
                        <a:latin typeface="Gotham Light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0" marR="30480" marT="30480" marB="30480"/>
                </a:tc>
                <a:extLst>
                  <a:ext uri="{0D108BD9-81ED-4DB2-BD59-A6C34878D82A}">
                    <a16:rowId xmlns:a16="http://schemas.microsoft.com/office/drawing/2014/main" val="21253078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072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Everest kalapatthar crop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680" y="1271735"/>
            <a:ext cx="3606211" cy="218992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Teej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1966" y="2875325"/>
            <a:ext cx="3907790" cy="25965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217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Terraces, south of Ghara (4525876548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245" y="1514157"/>
            <a:ext cx="5731510" cy="38296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8318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Culinária tradicional do Nepal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492" y="1254034"/>
            <a:ext cx="6413862" cy="4114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726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Simha Durbar Gat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245" y="1639887"/>
            <a:ext cx="5731510" cy="35782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35152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79269" y="2339856"/>
            <a:ext cx="8464731" cy="1380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https://www.kids-world-travel-guide.com/nepal-facts.html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u="sng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://www.travelmyne.com/asia/nepal</a:t>
            </a:r>
            <a:endParaRPr lang="en-GB" sz="2400" dirty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88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23851" y="2351314"/>
            <a:ext cx="7653606" cy="840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https://www.youtube.com/watch?v=qdGrF5vC2wE</a:t>
            </a:r>
            <a:endParaRPr lang="en-GB" sz="2400" dirty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31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1169</TotalTime>
  <Words>173</Words>
  <Application>Microsoft Office PowerPoint</Application>
  <PresentationFormat>Widescreen</PresentationFormat>
  <Paragraphs>12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Gotham Light</vt:lpstr>
      <vt:lpstr>Nirmala UI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 Mills</dc:creator>
  <cp:lastModifiedBy>Heels Joanna</cp:lastModifiedBy>
  <cp:revision>56</cp:revision>
  <dcterms:created xsi:type="dcterms:W3CDTF">2021-01-07T10:03:09Z</dcterms:created>
  <dcterms:modified xsi:type="dcterms:W3CDTF">2021-05-02T16:23:01Z</dcterms:modified>
</cp:coreProperties>
</file>