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95" r:id="rId3"/>
    <p:sldId id="285" r:id="rId4"/>
    <p:sldId id="272" r:id="rId5"/>
    <p:sldId id="291" r:id="rId6"/>
    <p:sldId id="290" r:id="rId7"/>
    <p:sldId id="289" r:id="rId8"/>
    <p:sldId id="288" r:id="rId9"/>
    <p:sldId id="293" r:id="rId10"/>
    <p:sldId id="292" r:id="rId11"/>
    <p:sldId id="287" r:id="rId12"/>
    <p:sldId id="286" r:id="rId13"/>
    <p:sldId id="294" r:id="rId14"/>
    <p:sldId id="29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336"/>
    <a:srgbClr val="A10749"/>
    <a:srgbClr val="870707"/>
    <a:srgbClr val="9C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7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C4519-FD8D-4237-8B60-5760FFCFD51B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71D-A6B0-45B5-9245-8E136FB162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7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9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7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9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5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21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7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1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0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114A-C2B4-4FD0-B78C-00A225576C46}" type="datetimeFigureOut">
              <a:rPr lang="en-GB" smtClean="0"/>
              <a:t>02/05/2021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3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Italy/@40.9399763,3.7218338,5z/data=!3m1!4b1!4m5!3m4!1s0x12d4fe82448dd203:0xe22cf55c24635e6f!8m2!3d41.87194!4d12.56738?hl=en" TargetMode="External"/><Relationship Id="rId2" Type="http://schemas.openxmlformats.org/officeDocument/2006/relationships/hyperlink" Target="https://www.youtube.com/watch?v=-ZK0FeBZKQM&amp;list=PLbW9xRuMuoVY1uiuqGb8jT7lILwTGm-vU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odors.com/world/europe/italy/experiences/news/20-gorgeous-seaside-towns-in-italy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G8" TargetMode="External"/><Relationship Id="rId3" Type="http://schemas.openxmlformats.org/officeDocument/2006/relationships/hyperlink" Target="https://kids.kiddle.co/Country" TargetMode="External"/><Relationship Id="rId7" Type="http://schemas.openxmlformats.org/officeDocument/2006/relationships/hyperlink" Target="https://kids.kiddle.co/Republi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Democracy" TargetMode="External"/><Relationship Id="rId5" Type="http://schemas.openxmlformats.org/officeDocument/2006/relationships/hyperlink" Target="https://kids.kiddle.co/European_Union" TargetMode="External"/><Relationship Id="rId4" Type="http://schemas.openxmlformats.org/officeDocument/2006/relationships/hyperlink" Target="https://kids.kiddle.co/Europe" TargetMode="External"/><Relationship Id="rId9" Type="http://schemas.openxmlformats.org/officeDocument/2006/relationships/hyperlink" Target="https://kids.kiddle.co/Gross_domestic_product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Roman_Empire" TargetMode="External"/><Relationship Id="rId13" Type="http://schemas.openxmlformats.org/officeDocument/2006/relationships/hyperlink" Target="https://kids.kiddle.co/Palermo" TargetMode="External"/><Relationship Id="rId3" Type="http://schemas.openxmlformats.org/officeDocument/2006/relationships/hyperlink" Target="https://kids.kiddle.co/Pasta" TargetMode="External"/><Relationship Id="rId7" Type="http://schemas.openxmlformats.org/officeDocument/2006/relationships/hyperlink" Target="https://kids.kiddle.co/Rome" TargetMode="External"/><Relationship Id="rId12" Type="http://schemas.openxmlformats.org/officeDocument/2006/relationships/hyperlink" Target="https://kids.kiddle.co/Florenc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Olive_(fruit)" TargetMode="External"/><Relationship Id="rId11" Type="http://schemas.openxmlformats.org/officeDocument/2006/relationships/hyperlink" Target="https://kids.kiddle.co/Genoa" TargetMode="External"/><Relationship Id="rId5" Type="http://schemas.openxmlformats.org/officeDocument/2006/relationships/hyperlink" Target="https://kids.kiddle.co/Grape" TargetMode="External"/><Relationship Id="rId15" Type="http://schemas.openxmlformats.org/officeDocument/2006/relationships/image" Target="../media/image4.jpeg"/><Relationship Id="rId10" Type="http://schemas.openxmlformats.org/officeDocument/2006/relationships/hyperlink" Target="https://kids.kiddle.co/Naples" TargetMode="External"/><Relationship Id="rId4" Type="http://schemas.openxmlformats.org/officeDocument/2006/relationships/hyperlink" Target="https://kids.kiddle.co/Pizza" TargetMode="External"/><Relationship Id="rId9" Type="http://schemas.openxmlformats.org/officeDocument/2006/relationships/hyperlink" Target="https://kids.kiddle.co/Venice" TargetMode="External"/><Relationship Id="rId14" Type="http://schemas.openxmlformats.org/officeDocument/2006/relationships/hyperlink" Target="https://kids.kiddle.co/Mila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maps/place/Italy/@40.9399763,3.7218338,5z/data=!3m1!4b1!4m5!3m4!1s0x12d4fe82448dd203:0xe22cf55c24635e6f!8m2!3d41.87194!4d12.56738?hl=en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Roman_Empir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-ZK0FeBZKQM&amp;list=PLbW9xRuMuoVY1uiuqGb8jT7lILwTGm-vU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dors.com/world/europe/italy/experiences/news/20-gorgeous-seaside-towns-in-ital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41020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Italy- Italian</a:t>
            </a:r>
            <a:endParaRPr lang="en-GB" sz="4000" b="1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45" y="-316011"/>
            <a:ext cx="4418730" cy="62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"/>
    </mc:Choice>
    <mc:Fallback xmlns="">
      <p:transition spd="slow" advTm="111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https://www.sciencekids.co.nz/sciencefacts/countries/italy.html</a:t>
            </a:r>
          </a:p>
          <a:p>
            <a:r>
              <a:rPr lang="en-GB" u="sng" dirty="0">
                <a:hlinkClick r:id="rId2"/>
              </a:rPr>
              <a:t>https://www.youtube.com/watch?v=-ZK0FeBZKQM&amp;list=PLbW9xRuMuoVY1uiuqGb8jT7lILwTGm-vU</a:t>
            </a:r>
            <a:endParaRPr lang="en-GB" dirty="0"/>
          </a:p>
          <a:p>
            <a:r>
              <a:rPr lang="en-GB" u="sng" smtClean="0">
                <a:hlinkClick r:id="rId3"/>
              </a:rPr>
              <a:t>https://www.google.com/maps/place/Italy/@40.9399763,3.7218338,5z/data=!3m1!4b1!4m5!3m4!1s0x12d4fe82448dd203:0xe22cf55c24635e6f!8m2!3d41.87194!4d12.56738?hl=en</a:t>
            </a:r>
            <a:endParaRPr lang="en-GB" smtClean="0"/>
          </a:p>
          <a:p>
            <a:r>
              <a:rPr lang="en-GB" u="sng" smtClean="0">
                <a:hlinkClick r:id="rId4"/>
              </a:rPr>
              <a:t>https</a:t>
            </a:r>
            <a:r>
              <a:rPr lang="en-GB" u="sng" dirty="0">
                <a:hlinkClick r:id="rId4"/>
              </a:rPr>
              <a:t>://www.fodors.com/world/europe/italy/experiences/news/20-gorgeous-seaside-towns-in-italy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5833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58091" y="744583"/>
            <a:ext cx="9091749" cy="3063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Italy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is a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Country"/>
              </a:rPr>
              <a:t>country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in south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 tooltip="Europe"/>
              </a:rPr>
              <a:t>Europe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and a member of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European Union"/>
              </a:rPr>
              <a:t>European Union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Its official name is </a:t>
            </a:r>
            <a:r>
              <a:rPr lang="en-GB" sz="2400" b="1" dirty="0" err="1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Repubblica</a:t>
            </a:r>
            <a:r>
              <a:rPr lang="en-GB" sz="2400" b="1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b="1" dirty="0" err="1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Italiana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The Italian flag is green, white and red. Italy is a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6" tooltip="Democracy"/>
              </a:rPr>
              <a:t>democratic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7" tooltip="Republic"/>
              </a:rPr>
              <a:t>republic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and is a founding member of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5" tooltip="European Union"/>
              </a:rPr>
              <a:t>European Union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GB" sz="2400" dirty="0" smtClean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Italy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is also a member of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8" tooltip="G8"/>
              </a:rPr>
              <a:t>G8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, as it has the eighth largest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9" tooltip="Gross domestic product"/>
              </a:rPr>
              <a:t>Gross Domestic Product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in the world.</a:t>
            </a:r>
          </a:p>
        </p:txBody>
      </p:sp>
    </p:spTree>
    <p:extLst>
      <p:ext uri="{BB962C8B-B14F-4D97-AF65-F5344CB8AC3E}">
        <p14:creationId xmlns:p14="http://schemas.microsoft.com/office/powerpoint/2010/main" val="23519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Flag of Ita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518602"/>
            <a:ext cx="5731510" cy="38207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61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Italy-Emblem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895" y="1334135"/>
            <a:ext cx="3712210" cy="418973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87830" y="470263"/>
            <a:ext cx="361841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0"/>
              </a:spcAft>
            </a:pP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Italy has become famous for its wine, as well as its food. Some foods are different between regions. Famous dishes include various types of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3" tooltip="Pasta"/>
              </a:rPr>
              <a:t>pasta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4" tooltip="Pizza"/>
              </a:rPr>
              <a:t>pizza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 and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5" tooltip="Grape"/>
              </a:rPr>
              <a:t>grape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s.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6" tooltip="Olive (fruit)"/>
              </a:rPr>
              <a:t>Olive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s are much used.</a:t>
            </a:r>
          </a:p>
          <a:p>
            <a:pPr fontAlgn="base">
              <a:spcAft>
                <a:spcPts val="0"/>
              </a:spcAft>
            </a:pP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The country's capital,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7" tooltip="Rome"/>
              </a:rPr>
              <a:t>Rome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 is one of the most famous cities in the world, as it was the capital of the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8" tooltip="Roman Empire"/>
              </a:rPr>
              <a:t>Roman Empire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. Other famous cities in Italy include,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9" tooltip="Venice"/>
              </a:rPr>
              <a:t>Venice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10" tooltip="Naples"/>
              </a:rPr>
              <a:t>Naples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 </a:t>
            </a:r>
            <a:endParaRPr lang="en-GB" sz="2000" dirty="0" smtClean="0">
              <a:solidFill>
                <a:schemeClr val="bg1"/>
              </a:solidFill>
              <a:latin typeface="Gotham Light" pitchFamily="50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GB" sz="2000" u="sng" dirty="0" smtClean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11" tooltip="Genoa"/>
              </a:rPr>
              <a:t>Genoa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12" tooltip="Florence"/>
              </a:rPr>
              <a:t>Florence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13" tooltip="Palermo"/>
              </a:rPr>
              <a:t>Palermo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, and </a:t>
            </a:r>
            <a:r>
              <a:rPr lang="en-GB" sz="2000" u="sng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  <a:cs typeface="Helvetica" panose="020B0604020202020204" pitchFamily="34" charset="0"/>
                <a:hlinkClick r:id="rId14" tooltip="Milan"/>
              </a:rPr>
              <a:t>Milan</a:t>
            </a:r>
            <a:r>
              <a:rPr lang="en-GB" sz="2000" dirty="0">
                <a:solidFill>
                  <a:schemeClr val="bg1"/>
                </a:solidFill>
                <a:latin typeface="Gotham Light" pitchFamily="50" charset="0"/>
                <a:ea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4" descr="https://kids.kiddle.co/images/d/df/Italian_food.JPG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066" y="609101"/>
            <a:ext cx="5718175" cy="5718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70805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EU-Italy (orthographic projection)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57" y="360906"/>
            <a:ext cx="5718175" cy="57181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7341325" y="2938289"/>
            <a:ext cx="4532811" cy="2816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https://www.google.com/maps/place/Italy/@40.9399763,3.7218338,5z/data=!3m1!4b1!4m5!3m4!1s0x12d4fe82448dd203:0xe22cf55c24635e6f!8m2!3d41.87194!4d12.56738?hl=en</a:t>
            </a:r>
            <a:endParaRPr lang="en-GB" sz="2400" dirty="0">
              <a:solidFill>
                <a:schemeClr val="bg1"/>
              </a:solidFill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072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354388" y="2967335"/>
            <a:ext cx="38927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Italy was the centre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of the Roman civilization for centuries, Italy lost its unity after the collapse of the </a:t>
            </a:r>
            <a:r>
              <a:rPr lang="en-GB" sz="2400" u="sng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 tooltip="Roman Empire"/>
              </a:rPr>
              <a:t>Roman Empire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 and subsequent barbaric 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  <a:ea typeface="Calibri" panose="020F0502020204030204" pitchFamily="34" charset="0"/>
              </a:rPr>
              <a:t>invasions.</a:t>
            </a:r>
            <a:endParaRPr lang="en-GB" sz="2400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5" name="Picture 4" descr="Colosseum in Rome, Italy - April 2007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960" y="1489166"/>
            <a:ext cx="5747657" cy="36837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217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Leaning tower of pisa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192" y="569912"/>
            <a:ext cx="4285615" cy="5718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318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Leonardo self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867" y="576580"/>
            <a:ext cx="3644265" cy="57048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726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Gondola-Venice-Ita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192" y="569912"/>
            <a:ext cx="4285615" cy="5718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515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2" descr="**EXPLORED** Back, with nice memories - Di ritorno, con buoni ricordi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245" y="1518602"/>
            <a:ext cx="5731510" cy="38207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688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49977" y="1267097"/>
            <a:ext cx="7694023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Gotham Light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https://www.youtube.com/watch?v=-ZK0FeBZKQM&amp;list=PLbW9xRuMuoVY1uiuqGb8jT7lILwTGm-vU</a:t>
            </a:r>
            <a:endParaRPr lang="en-GB" sz="2400" dirty="0">
              <a:latin typeface="Gotham Light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31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Gotham Light" pitchFamily="50" charset="0"/>
              </a:rPr>
              <a:t>https://www.sciencekids.co.nz/sciencefacts/countries/italy.html</a:t>
            </a:r>
          </a:p>
          <a:p>
            <a:r>
              <a:rPr lang="en-GB" u="sng" dirty="0" smtClean="0">
                <a:solidFill>
                  <a:schemeClr val="bg1"/>
                </a:solidFill>
                <a:latin typeface="Gotham Light" pitchFamily="50" charset="0"/>
                <a:hlinkClick r:id="rId2"/>
              </a:rPr>
              <a:t>https</a:t>
            </a:r>
            <a:r>
              <a:rPr lang="en-GB" u="sng" dirty="0">
                <a:solidFill>
                  <a:schemeClr val="bg1"/>
                </a:solidFill>
                <a:latin typeface="Gotham Light" pitchFamily="50" charset="0"/>
                <a:hlinkClick r:id="rId2"/>
              </a:rPr>
              <a:t>://www.fodors.com/world/europe/italy/experiences/news/20-gorgeous-seaside-towns-in-italy</a:t>
            </a:r>
            <a:endParaRPr lang="en-GB" dirty="0">
              <a:solidFill>
                <a:schemeClr val="bg1"/>
              </a:solidFill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45222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1171</TotalTime>
  <Words>249</Words>
  <Application>Microsoft Office PowerPoint</Application>
  <PresentationFormat>Widescreen</PresentationFormat>
  <Paragraphs>16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Gotham Light</vt:lpstr>
      <vt:lpstr>Helvetica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Mills</dc:creator>
  <cp:lastModifiedBy>Heels Joanna</cp:lastModifiedBy>
  <cp:revision>57</cp:revision>
  <dcterms:created xsi:type="dcterms:W3CDTF">2021-01-07T10:03:09Z</dcterms:created>
  <dcterms:modified xsi:type="dcterms:W3CDTF">2021-05-02T16:16:48Z</dcterms:modified>
</cp:coreProperties>
</file>