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85" r:id="rId3"/>
    <p:sldId id="272" r:id="rId4"/>
    <p:sldId id="291" r:id="rId5"/>
    <p:sldId id="290" r:id="rId6"/>
    <p:sldId id="289" r:id="rId7"/>
    <p:sldId id="288" r:id="rId8"/>
    <p:sldId id="293" r:id="rId9"/>
    <p:sldId id="292" r:id="rId10"/>
    <p:sldId id="287" r:id="rId11"/>
    <p:sldId id="286" r:id="rId12"/>
    <p:sldId id="294" r:id="rId13"/>
    <p:sldId id="29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0336"/>
    <a:srgbClr val="A10749"/>
    <a:srgbClr val="870707"/>
    <a:srgbClr val="9C08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38" autoAdjust="0"/>
    <p:restoredTop sz="94660"/>
  </p:normalViewPr>
  <p:slideViewPr>
    <p:cSldViewPr snapToGrid="0">
      <p:cViewPr varScale="1">
        <p:scale>
          <a:sx n="73" d="100"/>
          <a:sy n="73" d="100"/>
        </p:scale>
        <p:origin x="75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2C4519-FD8D-4237-8B60-5760FFCFD51B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3BA71D-A6B0-45B5-9245-8E136FB162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297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932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874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299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6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277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052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911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557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421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671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414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03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D114A-C2B4-4FD0-B78C-00A225576C46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630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kids.kiddle.co/Belarus" TargetMode="External"/><Relationship Id="rId3" Type="http://schemas.openxmlformats.org/officeDocument/2006/relationships/hyperlink" Target="https://kids.kiddle.co/Central_Europe" TargetMode="External"/><Relationship Id="rId7" Type="http://schemas.openxmlformats.org/officeDocument/2006/relationships/hyperlink" Target="https://kids.kiddle.co/Ukraine" TargetMode="External"/><Relationship Id="rId12" Type="http://schemas.openxmlformats.org/officeDocument/2006/relationships/hyperlink" Target="https://kids.kiddle.co/Warsaw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ids.kiddle.co/Slovakia" TargetMode="External"/><Relationship Id="rId11" Type="http://schemas.openxmlformats.org/officeDocument/2006/relationships/hyperlink" Target="https://kids.kiddle.co/Russia" TargetMode="External"/><Relationship Id="rId5" Type="http://schemas.openxmlformats.org/officeDocument/2006/relationships/hyperlink" Target="https://kids.kiddle.co/Czech_Republic" TargetMode="External"/><Relationship Id="rId10" Type="http://schemas.openxmlformats.org/officeDocument/2006/relationships/hyperlink" Target="https://kids.kiddle.co/Lithuania" TargetMode="External"/><Relationship Id="rId4" Type="http://schemas.openxmlformats.org/officeDocument/2006/relationships/hyperlink" Target="https://kids.kiddle.co/Germany" TargetMode="External"/><Relationship Id="rId9" Type="http://schemas.openxmlformats.org/officeDocument/2006/relationships/hyperlink" Target="https://kids.kiddle.co/Baltic_Sea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kids.kiddle.co/Nobel_Prize" TargetMode="External"/><Relationship Id="rId4" Type="http://schemas.openxmlformats.org/officeDocument/2006/relationships/hyperlink" Target="https://kids.kiddle.co/Marie_Curie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kids.kiddle.co/Heliocentrism" TargetMode="External"/><Relationship Id="rId4" Type="http://schemas.openxmlformats.org/officeDocument/2006/relationships/hyperlink" Target="https://kids.kiddle.co/Nicolaus_Copernicus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kids.kiddle.co/Fr%C3%A9d%C3%A9ric_Chopin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-etOiaiZek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5410200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Gotham Light" pitchFamily="50" charset="0"/>
              </a:rPr>
              <a:t>Developing </a:t>
            </a:r>
            <a:r>
              <a:rPr lang="en-GB" sz="4000" b="1" dirty="0" smtClean="0">
                <a:solidFill>
                  <a:schemeClr val="bg1"/>
                </a:solidFill>
                <a:latin typeface="Gotham Light" pitchFamily="50" charset="0"/>
              </a:rPr>
              <a:t>our Knowledge </a:t>
            </a:r>
            <a:r>
              <a:rPr lang="en-GB" sz="4000" b="1" smtClean="0">
                <a:solidFill>
                  <a:schemeClr val="bg1"/>
                </a:solidFill>
                <a:latin typeface="Gotham Light" pitchFamily="50" charset="0"/>
              </a:rPr>
              <a:t>of Poland and Polish</a:t>
            </a:r>
            <a:endParaRPr lang="en-GB" sz="4000" b="1" dirty="0">
              <a:solidFill>
                <a:schemeClr val="bg1"/>
              </a:solidFill>
              <a:latin typeface="Gotham Light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145" y="-316011"/>
            <a:ext cx="4418730" cy="6269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09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96"/>
    </mc:Choice>
    <mc:Fallback xmlns="">
      <p:transition spd="slow" advTm="1119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87829" y="862150"/>
            <a:ext cx="913093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Poland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 is a country in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3" tooltip="Central Europe"/>
              </a:rPr>
              <a:t>Central Europe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. It is on the east of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4" tooltip="Germany"/>
              </a:rPr>
              <a:t>Germany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 </a:t>
            </a:r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.The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5" tooltip="Czech Republic"/>
              </a:rPr>
              <a:t>Czech Republic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 and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6" tooltip="Slovakia"/>
              </a:rPr>
              <a:t>Slovakia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 are to the south,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7" tooltip="Ukraine"/>
              </a:rPr>
              <a:t>Ukraine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 and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8" tooltip="Belarus"/>
              </a:rPr>
              <a:t>Belarus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 to the east, and the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9" tooltip="Baltic Sea"/>
              </a:rPr>
              <a:t>Baltic Sea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,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10" tooltip="Lithuania"/>
              </a:rPr>
              <a:t>Lithuania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, and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11" tooltip="Russia"/>
              </a:rPr>
              <a:t>Russia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 to the north</a:t>
            </a:r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.</a:t>
            </a:r>
          </a:p>
          <a:p>
            <a:endParaRPr lang="en-GB" sz="2400" dirty="0" smtClean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</a:endParaRPr>
          </a:p>
          <a:p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 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The total land area of Poland is about 312,679 km</a:t>
            </a:r>
            <a:r>
              <a:rPr lang="en-GB" sz="2400" baseline="300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2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 (120,728 mi</a:t>
            </a:r>
            <a:r>
              <a:rPr lang="en-GB" sz="2400" baseline="300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2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). This makes Poland the 77th largest country in the world with over 38.5 million people</a:t>
            </a:r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.</a:t>
            </a:r>
          </a:p>
          <a:p>
            <a:endParaRPr lang="en-GB" sz="2400" dirty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</a:endParaRPr>
          </a:p>
          <a:p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 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Most Polish people live in large cities, including the capital, </a:t>
            </a:r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12" tooltip="Warsaw"/>
              </a:rPr>
              <a:t>Warsaw</a:t>
            </a:r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.</a:t>
            </a:r>
            <a:endParaRPr lang="en-GB" sz="2400" dirty="0">
              <a:solidFill>
                <a:schemeClr val="bg1"/>
              </a:solidFill>
              <a:latin typeface="Gotham Light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9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Location of  Poland  (dark green)– on the European continent  (green &amp; dark grey)– in the European Union  (green)  —  [Legend]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251" y="1423851"/>
            <a:ext cx="5422719" cy="34040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8098970" y="2790107"/>
            <a:ext cx="3984173" cy="1870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https://www.google.com/maps/place/Poland/@51.8684183,14.6489197,6z/data=!3m1!4b1!4m5!3m4!1s0x47009964a4640bbb:0x97573ca49cc55ea!8m2!3d51.919438!4d19.145</a:t>
            </a:r>
          </a:p>
        </p:txBody>
      </p:sp>
    </p:spTree>
    <p:extLst>
      <p:ext uri="{BB962C8B-B14F-4D97-AF65-F5344CB8AC3E}">
        <p14:creationId xmlns:p14="http://schemas.microsoft.com/office/powerpoint/2010/main" val="344619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https://kids.kiddle.co/images/4/45/St_Mary%27s_Krakow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713" y="261256"/>
            <a:ext cx="5133703" cy="627017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07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Marie Curie c192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0582" y="1460145"/>
            <a:ext cx="3322319" cy="29041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7424056" y="3086471"/>
            <a:ext cx="3339738" cy="1277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54595D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Physicist and chemist </a:t>
            </a:r>
            <a:r>
              <a:rPr lang="en-GB" dirty="0">
                <a:solidFill>
                  <a:srgbClr val="002BB8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 tooltip="Marie Curie"/>
              </a:rPr>
              <a:t>Maria </a:t>
            </a:r>
            <a:r>
              <a:rPr lang="en-GB" dirty="0" err="1">
                <a:solidFill>
                  <a:srgbClr val="002BB8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 tooltip="Marie Curie"/>
              </a:rPr>
              <a:t>Skłodowska</a:t>
            </a:r>
            <a:r>
              <a:rPr lang="en-GB" dirty="0">
                <a:solidFill>
                  <a:srgbClr val="002BB8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 tooltip="Marie Curie"/>
              </a:rPr>
              <a:t>-Curie</a:t>
            </a:r>
            <a:r>
              <a:rPr lang="en-GB" dirty="0">
                <a:solidFill>
                  <a:srgbClr val="54595D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the first person to win two </a:t>
            </a:r>
            <a:r>
              <a:rPr lang="en-GB" dirty="0">
                <a:solidFill>
                  <a:srgbClr val="002BB8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 tooltip="Nobel Prize"/>
              </a:rPr>
              <a:t>Nobel </a:t>
            </a:r>
            <a:r>
              <a:rPr lang="en-GB" dirty="0" smtClean="0">
                <a:solidFill>
                  <a:srgbClr val="002BB8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 tooltip="Nobel Prize"/>
              </a:rPr>
              <a:t>Prizes</a:t>
            </a:r>
            <a:r>
              <a:rPr lang="en-GB" dirty="0">
                <a:solidFill>
                  <a:srgbClr val="54595D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80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https://kids.kiddle.co/images/f/f2/Nikolaus_Kopernikus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367" y="344488"/>
            <a:ext cx="3161439" cy="40054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7445829" y="2659478"/>
            <a:ext cx="3065879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4" tooltip="Nicolaus Copernicus"/>
              </a:rPr>
              <a:t>Nicolaus Copernicus</a:t>
            </a:r>
            <a:r>
              <a:rPr lang="en-GB" sz="20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, the 16th-century Polish astronomer who formulated the </a:t>
            </a:r>
            <a:r>
              <a:rPr lang="en-GB" sz="20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5" tooltip="Heliocentrism"/>
              </a:rPr>
              <a:t>heliocentric</a:t>
            </a:r>
            <a:r>
              <a:rPr lang="en-GB" sz="20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model of the solar system that placed the Sun rather than the Earth at its </a:t>
            </a:r>
            <a:r>
              <a:rPr lang="en-GB" sz="20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centre—work </a:t>
            </a:r>
            <a:r>
              <a:rPr lang="en-GB" sz="20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first published in </a:t>
            </a:r>
            <a:r>
              <a:rPr lang="en-GB" sz="20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1543.</a:t>
            </a:r>
            <a:endParaRPr lang="en-GB" sz="2000" dirty="0">
              <a:solidFill>
                <a:schemeClr val="bg1"/>
              </a:solidFill>
              <a:effectLst/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072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https://kids.kiddle.co/images/e/e8/Frederic_Chopin_photo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9064" y="104504"/>
            <a:ext cx="3866606" cy="62179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7380513" y="3086471"/>
            <a:ext cx="3396343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DC3939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 tooltip="Frédéric Chopin"/>
              </a:rPr>
              <a:t>Fryderyk Chopin</a:t>
            </a:r>
            <a:r>
              <a:rPr lang="en-GB" dirty="0">
                <a:solidFill>
                  <a:srgbClr val="54595D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was a renowned classical composer and virtuoso pianist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17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https://kids.kiddle.co/images/5/57/Warsaw_-_Royal_Castle_Squar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245" y="1525905"/>
            <a:ext cx="5731510" cy="38061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8318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Torun01CenterWithWall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245" y="1277302"/>
            <a:ext cx="5731510" cy="43033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7726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Panorama ul. Emilii Plater w Warszawie radek kołakowski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245" y="2136140"/>
            <a:ext cx="5731510" cy="25857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35152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Wrocław Główny - Pendolino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777" y="1345474"/>
            <a:ext cx="5676310" cy="422633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96888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https://kids.kiddle.co/images/9/94/Giewont_and_Wielka_Turni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245" y="1279207"/>
            <a:ext cx="5731510" cy="42995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00319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75210" y="2191674"/>
            <a:ext cx="9636497" cy="1878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https://www.youtube.com/watch?v=-etOiaiZek0</a:t>
            </a:r>
            <a:endParaRPr lang="en-GB" sz="2400" dirty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https://www.lonelyplanet.com/poland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https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://www.sciencekids.co.nz/sciencefacts/countries/poland.html</a:t>
            </a:r>
            <a:endParaRPr lang="en-GB" sz="2400" dirty="0">
              <a:solidFill>
                <a:schemeClr val="bg1"/>
              </a:solidFill>
              <a:effectLst/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64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1194</TotalTime>
  <Words>199</Words>
  <Application>Microsoft Office PowerPoint</Application>
  <PresentationFormat>Widescreen</PresentationFormat>
  <Paragraphs>13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Gotham Light</vt:lpstr>
      <vt:lpstr>Helvetica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 Mills</dc:creator>
  <cp:lastModifiedBy>Heels Joanna</cp:lastModifiedBy>
  <cp:revision>58</cp:revision>
  <dcterms:created xsi:type="dcterms:W3CDTF">2021-01-07T10:03:09Z</dcterms:created>
  <dcterms:modified xsi:type="dcterms:W3CDTF">2021-05-05T20:41:11Z</dcterms:modified>
</cp:coreProperties>
</file>