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85" r:id="rId3"/>
    <p:sldId id="297" r:id="rId4"/>
    <p:sldId id="298" r:id="rId5"/>
    <p:sldId id="296" r:id="rId6"/>
    <p:sldId id="295" r:id="rId7"/>
    <p:sldId id="272" r:id="rId8"/>
    <p:sldId id="291" r:id="rId9"/>
    <p:sldId id="290" r:id="rId10"/>
    <p:sldId id="28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336"/>
    <a:srgbClr val="A10749"/>
    <a:srgbClr val="870707"/>
    <a:srgbClr val="9C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C4519-FD8D-4237-8B60-5760FFCFD51B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BA71D-A6B0-45B5-9245-8E136FB162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9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3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87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99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7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5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91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5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21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67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14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03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63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kids.kiddle.co/Brazilwood" TargetMode="External"/><Relationship Id="rId3" Type="http://schemas.openxmlformats.org/officeDocument/2006/relationships/hyperlink" Target="https://kids.kiddle.co/Country" TargetMode="External"/><Relationship Id="rId7" Type="http://schemas.openxmlformats.org/officeDocument/2006/relationships/hyperlink" Target="https://kids.kiddle.co/Bras%C3%ADli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Capital_city" TargetMode="External"/><Relationship Id="rId5" Type="http://schemas.openxmlformats.org/officeDocument/2006/relationships/hyperlink" Target="https://kids.kiddle.co/Earth" TargetMode="External"/><Relationship Id="rId4" Type="http://schemas.openxmlformats.org/officeDocument/2006/relationships/hyperlink" Target="https://kids.kiddle.co/South_Americ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x_ougC1TNQ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pc0GRj-ec9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udleytravel.com/us/brazil/country-guides/brazil-highlights-guid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41020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Gotham Light" pitchFamily="50" charset="0"/>
              </a:rPr>
              <a:t>Developing </a:t>
            </a:r>
            <a:r>
              <a:rPr lang="en-GB" sz="4000" b="1" dirty="0" smtClean="0">
                <a:solidFill>
                  <a:schemeClr val="bg1"/>
                </a:solidFill>
                <a:latin typeface="Gotham Light" pitchFamily="50" charset="0"/>
              </a:rPr>
              <a:t>our knowledge of Brazil and Portuguese</a:t>
            </a:r>
            <a:endParaRPr lang="en-GB" sz="4000" b="1" dirty="0">
              <a:solidFill>
                <a:schemeClr val="bg1"/>
              </a:solidFill>
              <a:latin typeface="Gotham Light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145" y="-316011"/>
            <a:ext cx="4418730" cy="626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9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6"/>
    </mc:Choice>
    <mc:Fallback xmlns="">
      <p:transition spd="slow" advTm="1119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76103" y="1345474"/>
            <a:ext cx="7667897" cy="3417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Brazil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(officially called </a:t>
            </a: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Federative Republic of </a:t>
            </a:r>
            <a:r>
              <a:rPr lang="en-GB" sz="2400" b="1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Brazil; 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is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 tooltip="Country"/>
              </a:rPr>
              <a:t>country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in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 tooltip="South America"/>
              </a:rPr>
              <a:t>South America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It is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5" tooltip="Earth"/>
              </a:rPr>
              <a:t>world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's fifth largest country. </a:t>
            </a:r>
            <a:endParaRPr lang="en-GB" sz="2400" dirty="0" smtClean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country has about 209 million people.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6" tooltip="Capital city"/>
              </a:rPr>
              <a:t>capital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of Brazil is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7" tooltip="Brasília"/>
              </a:rPr>
              <a:t>Brasília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2400" dirty="0" smtClean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Brazil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was named after </a:t>
            </a:r>
            <a:r>
              <a:rPr lang="en-GB" sz="2400" u="sng" dirty="0" err="1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8" tooltip="Brazilwood"/>
              </a:rPr>
              <a:t>brazilwood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Brazilwood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is a tree that once grew very well along the Brazilian coast.</a:t>
            </a:r>
          </a:p>
        </p:txBody>
      </p:sp>
    </p:spTree>
    <p:extLst>
      <p:ext uri="{BB962C8B-B14F-4D97-AF65-F5344CB8AC3E}">
        <p14:creationId xmlns:p14="http://schemas.microsoft.com/office/powerpoint/2010/main" val="2351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C:\Users\joanna.heels\AppData\Local\Microsoft\Windows\INetCache\Content.MSO\D8F1D751.tm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959" y="1460272"/>
            <a:ext cx="2557145" cy="17951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5107576" y="3889606"/>
            <a:ext cx="44283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Brazil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is the only country in Latin America that speaks 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Portuguese.</a:t>
            </a:r>
            <a:endParaRPr lang="en-GB" sz="2400" dirty="0">
              <a:solidFill>
                <a:schemeClr val="bg1"/>
              </a:solidFill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49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Coat of arms of Brazi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590" y="1538922"/>
            <a:ext cx="3766820" cy="37801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637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Location of Brazi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55" y="589771"/>
            <a:ext cx="3968387" cy="408673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5212079" y="2938289"/>
            <a:ext cx="5016137" cy="242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https://www.google.com/maps/place/Brazil/@-13.7017905,-87.629363,3z/data=!4m5!3m4!1s0x9c59c7ebcc28cf:0x295a1506f2293e63!8m2!3d-14.235004!4d-51.92528?hl=en</a:t>
            </a:r>
          </a:p>
        </p:txBody>
      </p:sp>
    </p:spTree>
    <p:extLst>
      <p:ext uri="{BB962C8B-B14F-4D97-AF65-F5344CB8AC3E}">
        <p14:creationId xmlns:p14="http://schemas.microsoft.com/office/powerpoint/2010/main" val="5327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Catarata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14" y="1270147"/>
            <a:ext cx="3423285" cy="21653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Amazon CIAT (5)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143" y="2989728"/>
            <a:ext cx="3982175" cy="25358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6061166" y="1270147"/>
            <a:ext cx="3435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Amazon Rainforest</a:t>
            </a:r>
            <a:endParaRPr lang="en-GB" sz="2400" dirty="0">
              <a:solidFill>
                <a:schemeClr val="bg1"/>
              </a:solidFill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74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Vista do Morro Dona Mart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886" y="992777"/>
            <a:ext cx="4844324" cy="33845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2286000" y="5133703"/>
            <a:ext cx="5904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Rio de Janeiro</a:t>
            </a:r>
            <a:endParaRPr lang="en-GB" sz="2400" dirty="0">
              <a:solidFill>
                <a:schemeClr val="bg1"/>
              </a:solidFill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19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Brasilia Congresso Nacional 05 2007 22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79" y="364898"/>
            <a:ext cx="5731510" cy="3254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Vls1-mockup-test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417" y="2607264"/>
            <a:ext cx="5731510" cy="38119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7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8000" y="2835697"/>
            <a:ext cx="6096000" cy="173387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https://www.youtube.com/watch?v=ix_ougC1TNQ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://www.youtube.com/watch?v=pc0GRj-ec9s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2411" y="796834"/>
            <a:ext cx="7615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Learn Portuguese</a:t>
            </a:r>
            <a:endParaRPr lang="en-GB" sz="2400" dirty="0">
              <a:solidFill>
                <a:schemeClr val="bg1"/>
              </a:solidFill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8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48000" y="2539334"/>
            <a:ext cx="6096000" cy="266855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https://www.sciencekids.co.nz/sciencefacts/countries/brazil.html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https://www.audleytravel.com/us/brazil/country-guides/brazil-highlights-guide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72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118</Words>
  <Application>Microsoft Office PowerPoint</Application>
  <PresentationFormat>Widescreen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Gotham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Mills</dc:creator>
  <cp:lastModifiedBy>Heels Joanna</cp:lastModifiedBy>
  <cp:revision>57</cp:revision>
  <dcterms:created xsi:type="dcterms:W3CDTF">2021-01-07T10:03:09Z</dcterms:created>
  <dcterms:modified xsi:type="dcterms:W3CDTF">2021-05-03T10:37:10Z</dcterms:modified>
</cp:coreProperties>
</file>